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4400213" cy="8280400"/>
  <p:notesSz cx="6858000" cy="9144000"/>
  <p:defaultTextStyle>
    <a:defPPr>
      <a:defRPr lang="tr-TR"/>
    </a:defPPr>
    <a:lvl1pPr marL="0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1pPr>
    <a:lvl2pPr marL="544297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2pPr>
    <a:lvl3pPr marL="1088593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3pPr>
    <a:lvl4pPr marL="1632890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4pPr>
    <a:lvl5pPr marL="2177186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5pPr>
    <a:lvl6pPr marL="2721483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3265780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3810076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4354373" algn="l" defTabSz="1088593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49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55149"/>
            <a:ext cx="10800160" cy="2882806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349128"/>
            <a:ext cx="10800160" cy="1999179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589-2DBE-4BD1-85C7-A529C316A3D0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8295-A163-4380-BBF6-650556EF05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19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589-2DBE-4BD1-85C7-A529C316A3D0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8295-A163-4380-BBF6-650556EF05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824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40855"/>
            <a:ext cx="3105046" cy="701725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40855"/>
            <a:ext cx="9135135" cy="701725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589-2DBE-4BD1-85C7-A529C316A3D0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8295-A163-4380-BBF6-650556EF05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589-2DBE-4BD1-85C7-A529C316A3D0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8295-A163-4380-BBF6-650556EF05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73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64351"/>
            <a:ext cx="12420184" cy="3444416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541352"/>
            <a:ext cx="12420184" cy="181133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589-2DBE-4BD1-85C7-A529C316A3D0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8295-A163-4380-BBF6-650556EF05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64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204273"/>
            <a:ext cx="6120091" cy="52538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204273"/>
            <a:ext cx="6120091" cy="52538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589-2DBE-4BD1-85C7-A529C316A3D0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8295-A163-4380-BBF6-650556EF05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31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40855"/>
            <a:ext cx="12420184" cy="160049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2029849"/>
            <a:ext cx="6091965" cy="994797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3024646"/>
            <a:ext cx="6091965" cy="444879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2029849"/>
            <a:ext cx="6121966" cy="994797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3024646"/>
            <a:ext cx="6121966" cy="444879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589-2DBE-4BD1-85C7-A529C316A3D0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8295-A163-4380-BBF6-650556EF05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91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589-2DBE-4BD1-85C7-A529C316A3D0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8295-A163-4380-BBF6-650556EF05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242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589-2DBE-4BD1-85C7-A529C316A3D0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8295-A163-4380-BBF6-650556EF05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60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52027"/>
            <a:ext cx="4644443" cy="1932093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92225"/>
            <a:ext cx="7290108" cy="5884451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84120"/>
            <a:ext cx="4644443" cy="4602140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589-2DBE-4BD1-85C7-A529C316A3D0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8295-A163-4380-BBF6-650556EF05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57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52027"/>
            <a:ext cx="4644443" cy="1932093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92225"/>
            <a:ext cx="7290108" cy="5884451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84120"/>
            <a:ext cx="4644443" cy="4602140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2589-2DBE-4BD1-85C7-A529C316A3D0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8295-A163-4380-BBF6-650556EF05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50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40855"/>
            <a:ext cx="1242018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204273"/>
            <a:ext cx="1242018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674704"/>
            <a:ext cx="3240048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2589-2DBE-4BD1-85C7-A529C316A3D0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674704"/>
            <a:ext cx="4860072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674704"/>
            <a:ext cx="3240048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08295-A163-4380-BBF6-650556EF05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31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90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139371" y="3251200"/>
            <a:ext cx="11305628" cy="97245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2"/>
                </a:solidFill>
                <a:latin typeface="Century Gothic" panose="020B0502020202020204" pitchFamily="34" charset="0"/>
              </a:rPr>
              <a:t>Konu:</a:t>
            </a:r>
            <a:br>
              <a:rPr lang="tr-TR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tr-TR" b="1" dirty="0">
                <a:solidFill>
                  <a:schemeClr val="tx2"/>
                </a:solidFill>
                <a:latin typeface="Century Gothic" panose="020B0502020202020204" pitchFamily="34" charset="0"/>
              </a:rPr>
              <a:t>Amaç:</a:t>
            </a:r>
          </a:p>
        </p:txBody>
      </p:sp>
    </p:spTree>
    <p:extLst>
      <p:ext uri="{BB962C8B-B14F-4D97-AF65-F5344CB8AC3E}">
        <p14:creationId xmlns:p14="http://schemas.microsoft.com/office/powerpoint/2010/main" val="227412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04571" y="508000"/>
            <a:ext cx="11305628" cy="972458"/>
          </a:xfrm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  <a:latin typeface="Century Gothic" panose="020B0502020202020204" pitchFamily="34" charset="0"/>
              </a:rPr>
              <a:t>Başlık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6686" y="2204273"/>
            <a:ext cx="12713513" cy="5253838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2"/>
                </a:solidFill>
                <a:latin typeface="Century Gothic" panose="020B0502020202020204" pitchFamily="34" charset="0"/>
              </a:rPr>
              <a:t>İçerik yazısı</a:t>
            </a:r>
          </a:p>
        </p:txBody>
      </p:sp>
    </p:spTree>
    <p:extLst>
      <p:ext uri="{BB962C8B-B14F-4D97-AF65-F5344CB8AC3E}">
        <p14:creationId xmlns:p14="http://schemas.microsoft.com/office/powerpoint/2010/main" val="286324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4128" y="4895850"/>
            <a:ext cx="6615472" cy="2957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ddo@klu.edu.tr</a:t>
            </a:r>
            <a:br>
              <a:rPr lang="tr-TR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tr-TR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tr-TR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444 </a:t>
            </a:r>
            <a:r>
              <a:rPr lang="tr-T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40 39 </a:t>
            </a:r>
            <a:br>
              <a:rPr lang="tr-TR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Dahili: 1918 - 1919 – 1055</a:t>
            </a:r>
            <a:endParaRPr lang="tr-T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br>
              <a:rPr lang="tr-TR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tr-T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Kırklareli Üniversitesi Kayalı Kampüsü Rektörlük Binası </a:t>
            </a:r>
            <a:br>
              <a:rPr lang="tr-TR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tr-T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2. Kat D-2-04, D-2-20, D-2-21</a:t>
            </a:r>
          </a:p>
          <a:p>
            <a:pPr marL="0" indent="0">
              <a:buNone/>
            </a:pPr>
            <a:br>
              <a:rPr lang="tr-TR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tr-T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www.ddo.klu.edu.tr</a:t>
            </a:r>
          </a:p>
          <a:p>
            <a:pPr marL="0" indent="0">
              <a:buNone/>
            </a:pPr>
            <a:endParaRPr lang="tr-T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tr-T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63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C37045F34E74E81D54E0CC5EB918D" ma:contentTypeVersion="10" ma:contentTypeDescription="Create a new document." ma:contentTypeScope="" ma:versionID="781d01920c775299d12e87a07eb8144d">
  <xsd:schema xmlns:xsd="http://www.w3.org/2001/XMLSchema" xmlns:xs="http://www.w3.org/2001/XMLSchema" xmlns:p="http://schemas.microsoft.com/office/2006/metadata/properties" xmlns:ns2="4f549d36-7312-4952-bdd6-f5eac5e474d6" targetNamespace="http://schemas.microsoft.com/office/2006/metadata/properties" ma:root="true" ma:fieldsID="2060a121d3ace80af850d14783a5e12a" ns2:_="">
    <xsd:import namespace="4f549d36-7312-4952-bdd6-f5eac5e474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49d36-7312-4952-bdd6-f5eac5e474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dd99135-f380-431f-9775-e2b2a1ad34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549d36-7312-4952-bdd6-f5eac5e474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8B8CCD-36CD-4CE9-BD27-4F224B3618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FCA151-1826-46C4-A2A5-F99A07479EB1}"/>
</file>

<file path=customXml/itemProps3.xml><?xml version="1.0" encoding="utf-8"?>
<ds:datastoreItem xmlns:ds="http://schemas.openxmlformats.org/officeDocument/2006/customXml" ds:itemID="{93B68600-23A3-429F-A75E-C863C5D0FF9E}">
  <ds:schemaRefs>
    <ds:schemaRef ds:uri="http://schemas.microsoft.com/office/2006/metadata/properties"/>
    <ds:schemaRef ds:uri="http://schemas.microsoft.com/office/infopath/2007/PartnerControls"/>
    <ds:schemaRef ds:uri="4f549d36-7312-4952-bdd6-f5eac5e474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6</Words>
  <Application>Microsoft Office PowerPoint</Application>
  <PresentationFormat>Custom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Teması</vt:lpstr>
      <vt:lpstr>PowerPoint Presentation</vt:lpstr>
      <vt:lpstr>Konu: Amaç:</vt:lpstr>
      <vt:lpstr>Başlık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6</cp:revision>
  <dcterms:created xsi:type="dcterms:W3CDTF">2024-03-04T09:47:46Z</dcterms:created>
  <dcterms:modified xsi:type="dcterms:W3CDTF">2024-03-13T20:17:42Z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0x01010001FC37045F34E74E81D54E0CC5EB918D</vt:lpwstr>
  </property>
  <property fmtid="{D5CDD505-2E9C-101B-9397-08002B2CF9AE}" pid="3" name="MediaServiceImageTags">
    <vt:lpwstr/>
  </property>
</Properties>
</file>